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432048"/>
          </a:xfrm>
        </p:spPr>
        <p:txBody>
          <a:bodyPr>
            <a:noAutofit/>
          </a:bodyPr>
          <a:lstStyle/>
          <a:p>
            <a:r>
              <a:rPr lang="ar-SA" sz="3200" dirty="0" smtClean="0"/>
              <a:t>مهارة الضربة </a:t>
            </a:r>
            <a:r>
              <a:rPr lang="ar-SA" sz="3200" dirty="0" err="1" smtClean="0"/>
              <a:t>الطائرة </a:t>
            </a:r>
            <a:r>
              <a:rPr lang="ar-SA" sz="3200" dirty="0" smtClean="0"/>
              <a:t>/ تمارين تطبيقية لها</a:t>
            </a:r>
            <a:endParaRPr lang="ar-IQ" sz="3200" dirty="0"/>
          </a:p>
        </p:txBody>
      </p:sp>
      <p:sp>
        <p:nvSpPr>
          <p:cNvPr id="3" name="عنوان فرعي 2"/>
          <p:cNvSpPr>
            <a:spLocks noGrp="1"/>
          </p:cNvSpPr>
          <p:nvPr>
            <p:ph type="subTitle" idx="1"/>
          </p:nvPr>
        </p:nvSpPr>
        <p:spPr>
          <a:xfrm>
            <a:off x="0" y="548680"/>
            <a:ext cx="9144000" cy="6120680"/>
          </a:xfrm>
        </p:spPr>
        <p:txBody>
          <a:bodyPr>
            <a:normAutofit fontScale="47500" lnSpcReduction="20000"/>
          </a:bodyPr>
          <a:lstStyle/>
          <a:p>
            <a:r>
              <a:rPr lang="ar-SA" b="1" dirty="0" smtClean="0"/>
              <a:t>* الضربات الطائرة </a:t>
            </a:r>
            <a:r>
              <a:rPr lang="en-US" b="1" dirty="0" smtClean="0"/>
              <a:t> (Volley ) .</a:t>
            </a:r>
            <a:endParaRPr lang="en-US" dirty="0" smtClean="0"/>
          </a:p>
          <a:p>
            <a:r>
              <a:rPr lang="en-US" dirty="0" smtClean="0"/>
              <a:t>          </a:t>
            </a:r>
            <a:r>
              <a:rPr lang="ar-SA" dirty="0" smtClean="0"/>
              <a:t>تعد الضربات الطائرة عن سائر الضربات الاخرى في ان عملية ضرب الكرة تتم قبل ملامستها للأرض اما بالضربة الامامية أو بالضربة </a:t>
            </a:r>
            <a:r>
              <a:rPr lang="ar-SA" dirty="0" err="1" smtClean="0"/>
              <a:t>الخلفية.</a:t>
            </a:r>
            <a:r>
              <a:rPr lang="ar-SA" dirty="0" smtClean="0"/>
              <a:t> وهي تعتبر من الضربات الهامة التي تساعد على كسب </a:t>
            </a:r>
            <a:r>
              <a:rPr lang="ar-SA" dirty="0" err="1" smtClean="0"/>
              <a:t>المباراة .</a:t>
            </a:r>
            <a:r>
              <a:rPr lang="ar-SA" dirty="0" smtClean="0"/>
              <a:t> وكلما كان اللاعب قريبا من الشبكة عند لعبها كلما كانت اللعبة اكثر خطورة على المنافس في رد </a:t>
            </a:r>
            <a:r>
              <a:rPr lang="ar-SA" dirty="0" err="1" smtClean="0"/>
              <a:t>الكرة.</a:t>
            </a:r>
            <a:r>
              <a:rPr lang="ar-SA" dirty="0" smtClean="0"/>
              <a:t> ويجب ان يقرر اللاعب بسرعة لعب الكرة بالضربة الطائرة بدون اي </a:t>
            </a:r>
            <a:r>
              <a:rPr lang="ar-SA" dirty="0" err="1" smtClean="0"/>
              <a:t>تردد.</a:t>
            </a:r>
            <a:r>
              <a:rPr lang="ar-SA" dirty="0" smtClean="0"/>
              <a:t> واللاعب الجيد هو الذي يستطيع ان يخلق فرصا عديدة يستغلها في عمل الضربات الطائرة</a:t>
            </a:r>
            <a:r>
              <a:rPr lang="en-US" dirty="0" smtClean="0"/>
              <a:t>". </a:t>
            </a:r>
            <a:r>
              <a:rPr lang="ar-IQ" b="1" dirty="0" smtClean="0"/>
              <a:t>وللضربات الطائرة في لعبة التنس انواع متعددة من حيث الاداء وكالتالي:</a:t>
            </a:r>
            <a:endParaRPr lang="en-US" dirty="0" smtClean="0"/>
          </a:p>
          <a:p>
            <a:r>
              <a:rPr lang="ar-IQ" dirty="0" smtClean="0"/>
              <a:t>1- الضربات الطائرة المستقيمة</a:t>
            </a:r>
            <a:endParaRPr lang="en-US" dirty="0" smtClean="0"/>
          </a:p>
          <a:p>
            <a:r>
              <a:rPr lang="ar-IQ" dirty="0" smtClean="0"/>
              <a:t>2- الضربات الطائرة ذات الدوران الامامي والدوران الخلفي</a:t>
            </a:r>
            <a:endParaRPr lang="en-US" dirty="0" smtClean="0"/>
          </a:p>
          <a:p>
            <a:r>
              <a:rPr lang="ar-IQ" dirty="0" smtClean="0"/>
              <a:t>3- الضربات الطائرة الساقطة</a:t>
            </a:r>
            <a:endParaRPr lang="en-US" dirty="0" smtClean="0"/>
          </a:p>
          <a:p>
            <a:r>
              <a:rPr lang="ar-IQ" dirty="0" smtClean="0"/>
              <a:t>4- الضربات الطائرة المنخفضة.</a:t>
            </a:r>
            <a:endParaRPr lang="en-US" dirty="0" smtClean="0"/>
          </a:p>
          <a:p>
            <a:r>
              <a:rPr lang="ar-IQ" b="1" dirty="0" smtClean="0"/>
              <a:t>        * اما طريقة اداء الضربة الطائرة فهي</a:t>
            </a:r>
            <a:endParaRPr lang="en-US" dirty="0" smtClean="0"/>
          </a:p>
          <a:p>
            <a:r>
              <a:rPr lang="ar-IQ" dirty="0" smtClean="0"/>
              <a:t>- مرجحة المضرب للخلف قصيرة وسريعة اثناء الركض والمضرب امام الجسم لملاقاة الكرة.</a:t>
            </a:r>
            <a:endParaRPr lang="en-US" dirty="0" smtClean="0"/>
          </a:p>
          <a:p>
            <a:r>
              <a:rPr lang="ar-IQ" dirty="0" smtClean="0"/>
              <a:t>- يقبض اللاعب على المضرب بقوة وسطح المضرب مواجه للجهة المراد وضع الكرة فيه.</a:t>
            </a:r>
            <a:endParaRPr lang="en-US" dirty="0" smtClean="0"/>
          </a:p>
          <a:p>
            <a:r>
              <a:rPr lang="ar-IQ" dirty="0" smtClean="0"/>
              <a:t>   وتأتي الضربة من الرسغ.</a:t>
            </a:r>
            <a:endParaRPr lang="en-US" dirty="0" smtClean="0"/>
          </a:p>
          <a:p>
            <a:r>
              <a:rPr lang="ar-IQ" dirty="0" smtClean="0"/>
              <a:t>- لا يوجد متابعة للحركة في معظم الحالات وقد تكون بسيطة في اتجاه الكرة.</a:t>
            </a:r>
            <a:endParaRPr lang="en-US" dirty="0" smtClean="0"/>
          </a:p>
          <a:p>
            <a:r>
              <a:rPr lang="ar-IQ" dirty="0" smtClean="0"/>
              <a:t>- </a:t>
            </a:r>
            <a:r>
              <a:rPr lang="ar-IQ" dirty="0" err="1" smtClean="0"/>
              <a:t>يمرجح</a:t>
            </a:r>
            <a:r>
              <a:rPr lang="ar-IQ" dirty="0" smtClean="0"/>
              <a:t> المضرب من الاعلى الى الاسفل عند ملاقاة الكرة بسطح المضرب.</a:t>
            </a:r>
            <a:endParaRPr lang="en-US" dirty="0" smtClean="0"/>
          </a:p>
          <a:p>
            <a:r>
              <a:rPr lang="ar-IQ" dirty="0" smtClean="0"/>
              <a:t>- ينتقل مركز ثقل الجسم اماماً لإعطاء الضربة القوة اللازمة.</a:t>
            </a:r>
            <a:endParaRPr lang="en-US" dirty="0" smtClean="0"/>
          </a:p>
          <a:p>
            <a:r>
              <a:rPr lang="ar-IQ" dirty="0" smtClean="0"/>
              <a:t>- تتحرك الذراع الاخرى بحرية للمحافظة على التوازن.</a:t>
            </a:r>
            <a:endParaRPr lang="en-US" dirty="0" smtClean="0"/>
          </a:p>
          <a:p>
            <a:r>
              <a:rPr lang="ar-IQ" b="1" dirty="0" smtClean="0"/>
              <a:t>      *اما اهم الاخطاء الشائعة عند اداء الضربة الطائرة فهي</a:t>
            </a:r>
            <a:endParaRPr lang="en-US" dirty="0" smtClean="0"/>
          </a:p>
          <a:p>
            <a:r>
              <a:rPr lang="ar-IQ" dirty="0" smtClean="0"/>
              <a:t>1- عدم التقدم لملاقاة الكرة بل انتظارها حتى وصولها قرب اللاعب الضارب.</a:t>
            </a:r>
            <a:endParaRPr lang="en-US" dirty="0" smtClean="0"/>
          </a:p>
          <a:p>
            <a:r>
              <a:rPr lang="ar-IQ" dirty="0" smtClean="0"/>
              <a:t>2- الوقوف المواجه للشبكة عند تنفيذ الضربة خاصة بالضربات الطائرة الامامية.</a:t>
            </a:r>
            <a:endParaRPr lang="en-US" dirty="0" smtClean="0"/>
          </a:p>
          <a:p>
            <a:r>
              <a:rPr lang="ar-IQ" dirty="0" smtClean="0"/>
              <a:t>3- زيادة مرحلة </a:t>
            </a:r>
            <a:r>
              <a:rPr lang="ar-IQ" dirty="0" err="1" smtClean="0"/>
              <a:t>التمهيد </a:t>
            </a:r>
            <a:r>
              <a:rPr lang="ar-IQ" dirty="0" smtClean="0"/>
              <a:t>(المرجحة) مما يؤدي الى ملاقاة الكرة متأخرا.</a:t>
            </a:r>
            <a:endParaRPr lang="en-US" dirty="0" smtClean="0"/>
          </a:p>
          <a:p>
            <a:r>
              <a:rPr lang="ar-IQ" dirty="0" smtClean="0"/>
              <a:t>4- عدم ثبات مفصل الرسغ وجعله اسفل الكرة مع خفضه بسبب سرعة الكرة.</a:t>
            </a:r>
            <a:endParaRPr lang="en-US" dirty="0" smtClean="0"/>
          </a:p>
          <a:p>
            <a:r>
              <a:rPr lang="ar-IQ" dirty="0" smtClean="0"/>
              <a:t>5- مسك المضرب الخاطئ.</a:t>
            </a:r>
            <a:endParaRPr lang="en-US" dirty="0" smtClean="0"/>
          </a:p>
          <a:p>
            <a:r>
              <a:rPr lang="ar-IQ" dirty="0" smtClean="0"/>
              <a:t>6- عدم التوقيت الصحيح لاستقبال الكرة.</a:t>
            </a:r>
            <a:endParaRPr lang="en-US" dirty="0" smtClean="0"/>
          </a:p>
          <a:p>
            <a:r>
              <a:rPr lang="ar-IQ" dirty="0" smtClean="0"/>
              <a:t>7- عدم مراقبة الكرة بعناية.</a:t>
            </a:r>
            <a:endParaRPr lang="en-US" dirty="0" smtClean="0"/>
          </a:p>
          <a:p>
            <a:r>
              <a:rPr lang="ar-IQ" dirty="0" smtClean="0"/>
              <a:t>8-الدفع القليل الى الامام.</a:t>
            </a:r>
            <a:endParaRPr lang="en-US" dirty="0" smtClean="0"/>
          </a:p>
          <a:p>
            <a:r>
              <a:rPr lang="ar-IQ" dirty="0" smtClean="0"/>
              <a:t>9- الوقوف على مسافة غير كافية خلف او فوق او تحت الكرة.</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360040"/>
          </a:xfrm>
        </p:spPr>
        <p:txBody>
          <a:bodyPr>
            <a:noAutofit/>
          </a:bodyPr>
          <a:lstStyle/>
          <a:p>
            <a:r>
              <a:rPr lang="ar-IQ" sz="3200" dirty="0" smtClean="0"/>
              <a:t>مهارة الضربة النصف طائرة</a:t>
            </a:r>
            <a:endParaRPr lang="ar-IQ" sz="3200" dirty="0"/>
          </a:p>
        </p:txBody>
      </p:sp>
      <p:sp>
        <p:nvSpPr>
          <p:cNvPr id="3" name="عنصر نائب للمحتوى 2"/>
          <p:cNvSpPr>
            <a:spLocks noGrp="1"/>
          </p:cNvSpPr>
          <p:nvPr>
            <p:ph idx="1"/>
          </p:nvPr>
        </p:nvSpPr>
        <p:spPr>
          <a:xfrm>
            <a:off x="179512" y="620688"/>
            <a:ext cx="8784976" cy="6048672"/>
          </a:xfrm>
        </p:spPr>
        <p:txBody>
          <a:bodyPr>
            <a:normAutofit fontScale="85000" lnSpcReduction="10000"/>
          </a:bodyPr>
          <a:lstStyle/>
          <a:p>
            <a:r>
              <a:rPr lang="ar-SA" b="1" dirty="0" smtClean="0"/>
              <a:t>*الضربة النصف طائرة او </a:t>
            </a:r>
            <a:r>
              <a:rPr lang="ar-SA" b="1" dirty="0" err="1" smtClean="0"/>
              <a:t>المرتدة : (</a:t>
            </a:r>
            <a:r>
              <a:rPr lang="en-US" b="1" dirty="0" smtClean="0"/>
              <a:t>Halve Volley</a:t>
            </a:r>
            <a:r>
              <a:rPr lang="ar-IQ" b="1" dirty="0" err="1" smtClean="0"/>
              <a:t>) :</a:t>
            </a:r>
            <a:endParaRPr lang="en-US" dirty="0" smtClean="0"/>
          </a:p>
          <a:p>
            <a:r>
              <a:rPr lang="ar-SA" dirty="0" smtClean="0"/>
              <a:t>تؤدى هذه الضربة عندما يضرب الكرة اللاعب الخصم وتأتي الكرة او تكون قريبة من جسم اللاعب فيضطر اللاعب الى رد الكرة بشكل غير دقيق وليس بالقوة المطلوبة حيث يقوم اللاعب بصد الكرة بالمضرب لحظة ارتدادها من الارض مباشرة دون السماح لها بالارتفاع من وضع الاستعداد ومن ثم الانثناء بالجسم ابتداء بالركبتين ومن ثم الجذع والمضرب يكون تقريبا بالقرب من جسم اللاعب مع مسكه بشكل قوي وهي من الضربات الاضطرارية التي يكون اللاعب مضطر عليها عند الاداء وذلك بسبب ظروف الكرة القادمة من ألمنافس.</a:t>
            </a:r>
            <a:endParaRPr lang="en-US" dirty="0" smtClean="0"/>
          </a:p>
          <a:p>
            <a:r>
              <a:rPr lang="ar-SA" b="1" dirty="0" smtClean="0"/>
              <a:t>    *من اخطاء تنفيذ تلك المهارة </a:t>
            </a:r>
            <a:r>
              <a:rPr lang="ar-SA" b="1" dirty="0" err="1" smtClean="0"/>
              <a:t>هي :</a:t>
            </a:r>
            <a:endParaRPr lang="en-US" dirty="0" smtClean="0"/>
          </a:p>
          <a:p>
            <a:r>
              <a:rPr lang="ar-SA" dirty="0" smtClean="0"/>
              <a:t>1- عدم انحناء الجسم بالقدر الكافي.</a:t>
            </a:r>
            <a:endParaRPr lang="en-US" dirty="0" smtClean="0"/>
          </a:p>
          <a:p>
            <a:r>
              <a:rPr lang="ar-SA" dirty="0" smtClean="0"/>
              <a:t>2- عدم ملاحظة الكرة جيد اًو عدم اختيار اللحظة المناسبة لضربها.</a:t>
            </a:r>
            <a:endParaRPr lang="en-US" dirty="0" smtClean="0"/>
          </a:p>
          <a:p>
            <a:r>
              <a:rPr lang="ar-SA" dirty="0" smtClean="0"/>
              <a:t>3- لعب الكرة بانخفاض اكثر من اللازم او بارتفاع اكثر من اللازم.</a:t>
            </a:r>
            <a:endParaRPr lang="en-US" dirty="0" smtClean="0"/>
          </a:p>
          <a:p>
            <a:r>
              <a:rPr lang="ar-SA" dirty="0" smtClean="0"/>
              <a:t>4- نقطة التلامس لم تتم عقب ارتداد الكرة مباشرة.</a:t>
            </a:r>
            <a:endParaRPr lang="en-US"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471</Words>
  <Application>Microsoft Office PowerPoint</Application>
  <PresentationFormat>عرض على الشاشة (3:4)‏</PresentationFormat>
  <Paragraphs>33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مهارة الضربة الطائرة / تمارين تطبيقية لها</vt:lpstr>
      <vt:lpstr>مهارة الضربة النصف طائرة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الارسال</dc:title>
  <dc:creator>مكي</dc:creator>
  <cp:lastModifiedBy>مكي</cp:lastModifiedBy>
  <cp:revision>6</cp:revision>
  <dcterms:created xsi:type="dcterms:W3CDTF">2018-12-10T19:48:08Z</dcterms:created>
  <dcterms:modified xsi:type="dcterms:W3CDTF">2018-12-11T11:09:55Z</dcterms:modified>
</cp:coreProperties>
</file>